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4" r:id="rId6"/>
    <p:sldId id="259" r:id="rId7"/>
    <p:sldId id="261" r:id="rId8"/>
    <p:sldId id="265" r:id="rId9"/>
    <p:sldId id="267" r:id="rId10"/>
    <p:sldId id="266" r:id="rId11"/>
    <p:sldId id="268" r:id="rId12"/>
    <p:sldId id="269" r:id="rId13"/>
    <p:sldId id="272" r:id="rId14"/>
    <p:sldId id="271" r:id="rId15"/>
    <p:sldId id="262" r:id="rId16"/>
    <p:sldId id="273" r:id="rId17"/>
    <p:sldId id="274" r:id="rId18"/>
    <p:sldId id="263" r:id="rId19"/>
    <p:sldId id="270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C1AC3-2FE8-2D4C-B36F-761EECD765FA}" v="126" dt="2021-06-17T16:21:59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 snapToObjects="1">
      <p:cViewPr varScale="1">
        <p:scale>
          <a:sx n="115" d="100"/>
          <a:sy n="115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243A8-693F-EB4C-9698-B9996A4D093E}" type="datetimeFigureOut">
              <a:rPr lang="en-US" smtClean="0"/>
              <a:t>6/18/21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00A90-32E2-D544-ABBF-FAEF9FB44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94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2197-EC0D-2B4F-957B-401CDFC24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F5551-F00C-1346-B20B-2D530877A0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12C1E-F410-E84B-ACA6-D0D6622F5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E8DE9-05F6-1144-A8B9-3953259F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A35D6-963F-714B-9B9F-B0BC8898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85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9F14-6065-4E44-9557-76768C73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697D2-C7C4-0B41-8BAB-FCF9649FB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10031-D4F4-194D-9FC6-2107E6D1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1CC8B-F275-3D4A-A0BB-2724B778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66EE1-CA4A-4E4B-8650-AF5D2C566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54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61B35-0DE9-EB4A-9A92-8A0478521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0DC75-885C-2843-9B9B-124B9AD68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29373-7E76-1441-806C-CD105948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6E070-56F3-0746-8D6B-59163A402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4CF2-C304-514C-9C52-BC0A4F1E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08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8FCC-2DA4-A54B-B2A7-E137EF73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F9762-7AB2-BE49-BA3A-0D8DA6DF7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958F7-F2C1-B140-9989-D99900BA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AAFE-46BA-EA46-876C-E82C291B4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41FA5-2F00-E946-A308-0B6729CB4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6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58AA-8272-BE47-993C-E109547C4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845A1-9E06-F14A-B2D8-E78B97E4D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31DCA-F0A6-7B48-B0B5-7E9AB0E2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E77C4-B53B-3341-8C07-5BB7614F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10377-0BF2-D646-90C9-4E417D1ED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7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7614-4F77-F84D-B6B9-C37D8340E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BC3A-597A-E14F-A6D0-EF705D3B8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B917F-3E2F-9B49-9E70-F34BD476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1100B-6A2C-F54E-887B-A658902C5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5EC77-237B-6547-ABB1-3BB5D2694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2A537-15DB-A941-8002-F77BA3D0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58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007D-DCBE-C849-9F72-4591FF31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0C738-D43D-2049-8A59-B337B6E22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A4F4A-1E5E-2640-A255-453368967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E1AE81-6C46-0443-9FBA-2F5166805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651A1-E12B-3749-8031-AE5D9BDEE1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FA3FF-2252-164E-86EE-4F90E568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79A76-C044-1C49-8F38-E7E8E1EE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834DA-A236-8B4D-8970-85C622A9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19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7DA2-1EDD-8445-9676-547A763B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487C8-EC8E-9741-9A47-759FE9FB3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1870E-50FA-7149-AC3A-B0A04061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FD2ED-1FAD-5746-8D51-C90374B4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83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1CC35-3FDD-FD45-8028-64FDACB8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A53D6C-5434-6649-B54A-05D72805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B0B85-31E0-414A-BE4D-46FBEECC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1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B7F6-2350-4342-93C4-36859A2B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D0F6F-C0CC-944F-ABE4-602A5F38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0E50B-D114-5542-B2C8-8B4D1B057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347C4-9CB1-854B-AEAC-829A0A41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2D964-19F8-D248-B58D-FB8B08E2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BD7E8-5B27-DA4E-8436-6575CE7B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E7B9-FB38-8742-8F6D-B162DF8B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970CA-9DAD-6647-97D5-95319C03B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B6401-7E4E-3F49-BFFF-43F3CBF3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67D53D-A127-9C43-A999-73FCE6A32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B38D3-1603-DB48-B964-D80B1786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20C19-8E78-4249-9153-8BB394AA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17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0B894E-9635-8A4E-9251-46DCE298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21B66-1E11-7741-9FBB-366D10B1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F56C8-7784-DA4E-BBE5-A207FC72F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6/18/21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3526-F350-D847-8074-C58B287AA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EF2F-9235-C143-A93C-75DDAB95B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8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oadmap.sh/backen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oadmap.sh/fronten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DE9A76CB-2D6D-0C4C-8A42-172727783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76CE1-10AD-3A4A-A170-309A980BEE87}"/>
              </a:ext>
            </a:extLst>
          </p:cNvPr>
          <p:cNvSpPr txBox="1"/>
          <p:nvPr/>
        </p:nvSpPr>
        <p:spPr>
          <a:xfrm>
            <a:off x="1984941" y="2659559"/>
            <a:ext cx="8222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4400" b="1" dirty="0">
                <a:solidFill>
                  <a:srgbClr val="FEFEF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 DEVELOPER R</a:t>
            </a: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AD</a:t>
            </a:r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4A664-538C-1142-8311-9551DAAE4385}"/>
              </a:ext>
            </a:extLst>
          </p:cNvPr>
          <p:cNvSpPr txBox="1"/>
          <p:nvPr/>
        </p:nvSpPr>
        <p:spPr>
          <a:xfrm>
            <a:off x="5291900" y="6088549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Aldion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Amirrul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0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42B-F903-7042-AAB7-C08EF2C5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DCB86-67D3-8240-827C-C843F950A636}"/>
              </a:ext>
            </a:extLst>
          </p:cNvPr>
          <p:cNvSpPr txBox="1"/>
          <p:nvPr/>
        </p:nvSpPr>
        <p:spPr>
          <a:xfrm>
            <a:off x="1773282" y="2037585"/>
            <a:ext cx="54224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Server-side language like PHP, Python, Node, Go,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Frameworks like Laravel, Django, Express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Query &amp;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Servers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least, u must know basic about HTML</a:t>
            </a:r>
          </a:p>
          <a:p>
            <a:r>
              <a:rPr lang="en-US" dirty="0"/>
              <a:t>     </a:t>
            </a:r>
            <a:r>
              <a:rPr lang="en-US" dirty="0" err="1"/>
              <a:t>Javascript</a:t>
            </a:r>
            <a:r>
              <a:rPr lang="en-US" dirty="0"/>
              <a:t>, and CSS.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D33A6-44D2-3448-AEC2-9CD4AF399686}"/>
              </a:ext>
            </a:extLst>
          </p:cNvPr>
          <p:cNvSpPr txBox="1"/>
          <p:nvPr/>
        </p:nvSpPr>
        <p:spPr>
          <a:xfrm>
            <a:off x="6096000" y="4068910"/>
            <a:ext cx="53557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Server-side </a:t>
            </a:r>
            <a:r>
              <a:rPr lang="en-US" dirty="0" err="1"/>
              <a:t>Bussiness</a:t>
            </a:r>
            <a:r>
              <a:rPr lang="en-US" dirty="0"/>
              <a:t> process (Auth, Functions,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Storage &amp; 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Scheduled </a:t>
            </a:r>
            <a:r>
              <a:rPr lang="en-US" dirty="0" err="1"/>
              <a:t>Proccess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D81F3-61C3-5A46-B2FA-58D6317FBA42}"/>
              </a:ext>
            </a:extLst>
          </p:cNvPr>
          <p:cNvCxnSpPr/>
          <p:nvPr/>
        </p:nvCxnSpPr>
        <p:spPr>
          <a:xfrm flipV="1">
            <a:off x="2105891" y="1856509"/>
            <a:ext cx="6636327" cy="396672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65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42B-F903-7042-AAB7-C08EF2C5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2368B0-6BFA-5F4E-8E0E-4773CD12E0F8}"/>
              </a:ext>
            </a:extLst>
          </p:cNvPr>
          <p:cNvSpPr/>
          <p:nvPr/>
        </p:nvSpPr>
        <p:spPr>
          <a:xfrm>
            <a:off x="3470563" y="2050473"/>
            <a:ext cx="5250873" cy="275705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UI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Client-side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other </a:t>
            </a:r>
            <a:r>
              <a:rPr lang="en-US" dirty="0" err="1"/>
              <a:t>mthrfckr</a:t>
            </a:r>
            <a:r>
              <a:rPr lang="en-US" dirty="0"/>
              <a:t> </a:t>
            </a:r>
            <a:r>
              <a:rPr lang="en-US" dirty="0" err="1"/>
              <a:t>FrontEnd</a:t>
            </a:r>
            <a:r>
              <a:rPr lang="en-US" dirty="0"/>
              <a:t> Stuff</a:t>
            </a:r>
          </a:p>
        </p:txBody>
      </p:sp>
    </p:spTree>
    <p:extLst>
      <p:ext uri="{BB962C8B-B14F-4D97-AF65-F5344CB8AC3E}">
        <p14:creationId xmlns:p14="http://schemas.microsoft.com/office/powerpoint/2010/main" val="352111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9F769-2DC4-F743-8878-923E1506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906" y="298499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Developer Roadmap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3790C88-E05C-9843-A538-A9BAB5122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46" y="666728"/>
            <a:ext cx="2145322" cy="546579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742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BD17C-1EA4-114E-8E2B-B29A01F54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282" y="758825"/>
            <a:ext cx="8721436" cy="10007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already know which role you have picked before ?</a:t>
            </a:r>
          </a:p>
        </p:txBody>
      </p:sp>
      <p:pic>
        <p:nvPicPr>
          <p:cNvPr id="5" name="Picture 4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6C818CFA-8D89-C14B-B973-DDF2FFAF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42" y="1662545"/>
            <a:ext cx="6547716" cy="465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0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39B7F7-B6E6-E047-9922-EB2DF5AA6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6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8529E-6520-5846-8560-FF92ED029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490" y="3222263"/>
            <a:ext cx="2971800" cy="4134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Fullstack</a:t>
            </a:r>
            <a:r>
              <a:rPr lang="en-US" dirty="0"/>
              <a:t> is him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8BE16D-C088-C14D-8A51-7C9C89B6E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60" y="242454"/>
            <a:ext cx="3857803" cy="63730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3AE3B4-6134-C14A-A028-0F8A8FDE8F2D}"/>
              </a:ext>
            </a:extLst>
          </p:cNvPr>
          <p:cNvCxnSpPr/>
          <p:nvPr/>
        </p:nvCxnSpPr>
        <p:spPr>
          <a:xfrm>
            <a:off x="1915390" y="3865418"/>
            <a:ext cx="1714501" cy="11499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28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738D-75B9-544B-92ED-252B9A72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281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79B12E-0DF6-6F47-8734-F89A5B921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63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EA976-DED7-E346-B3F3-CCAFC0182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Final Words</a:t>
            </a:r>
          </a:p>
        </p:txBody>
      </p:sp>
    </p:spTree>
    <p:extLst>
      <p:ext uri="{BB962C8B-B14F-4D97-AF65-F5344CB8AC3E}">
        <p14:creationId xmlns:p14="http://schemas.microsoft.com/office/powerpoint/2010/main" val="387573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4E8F-138E-1940-AD59-B250750EA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Akan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Waktunya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-Engineer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Serabutan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38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BBF83-C7BE-1347-8AC8-E309CA2E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Agenda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DA35F71-CA0D-6145-8A5F-32AEFD89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Intermezo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Frontend Developer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Rockstar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Developer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88874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C8DFC51-B2E8-7840-9301-DE0F5F95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0" y="889000"/>
            <a:ext cx="3873500" cy="508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A2358-F43D-A14D-89FA-88935B9A4D9F}"/>
              </a:ext>
            </a:extLst>
          </p:cNvPr>
          <p:cNvSpPr txBox="1"/>
          <p:nvPr/>
        </p:nvSpPr>
        <p:spPr>
          <a:xfrm>
            <a:off x="3548700" y="263236"/>
            <a:ext cx="509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Answer of the most Frequently Asked Questions</a:t>
            </a:r>
          </a:p>
        </p:txBody>
      </p:sp>
    </p:spTree>
    <p:extLst>
      <p:ext uri="{BB962C8B-B14F-4D97-AF65-F5344CB8AC3E}">
        <p14:creationId xmlns:p14="http://schemas.microsoft.com/office/powerpoint/2010/main" val="59343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6BCB-C5D4-E246-8FB9-D15A9CDC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Slide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2B127-ACF3-1047-9F77-02B74B325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688" y="2141537"/>
            <a:ext cx="854462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https://www.bitdegree.org/tutorials/what-is-a-web-developer/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https://www.youtube.com/watch?v=pkdgVYehiTE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https://roadmap.sh/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44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49136B-3554-DD46-98D3-0ED4068F4F65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DE06B5-888D-9246-9651-B9636D95B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r="362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ED2ED-C371-1646-B1F8-14CDCA710DFE}"/>
              </a:ext>
            </a:extLst>
          </p:cNvPr>
          <p:cNvSpPr txBox="1"/>
          <p:nvPr/>
        </p:nvSpPr>
        <p:spPr>
          <a:xfrm>
            <a:off x="6941127" y="1468582"/>
            <a:ext cx="25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ED79E0-6C3A-CC48-8A6A-B96C0F79DD6F}"/>
              </a:ext>
            </a:extLst>
          </p:cNvPr>
          <p:cNvSpPr txBox="1"/>
          <p:nvPr/>
        </p:nvSpPr>
        <p:spPr>
          <a:xfrm>
            <a:off x="7245928" y="4045528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Feel free to ask me</a:t>
            </a:r>
          </a:p>
        </p:txBody>
      </p:sp>
      <p:pic>
        <p:nvPicPr>
          <p:cNvPr id="3080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00B939BD-16CF-B24E-BE20-70DB3DD7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45" y="4876800"/>
            <a:ext cx="512618" cy="5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con&#10;&#10;Description automatically generated">
            <a:extLst>
              <a:ext uri="{FF2B5EF4-FFF2-40B4-BE49-F238E27FC236}">
                <a16:creationId xmlns:a16="http://schemas.microsoft.com/office/drawing/2014/main" id="{CC6C0C2C-B793-5E42-95D8-23B018763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879" y="5432087"/>
            <a:ext cx="751732" cy="75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4E60253-BB2D-634D-857B-A4955DE2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45" y="6251069"/>
            <a:ext cx="511200" cy="5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6CEDC-C146-0B47-B0DD-0CF3A7EF5CC3}"/>
              </a:ext>
            </a:extLst>
          </p:cNvPr>
          <p:cNvSpPr txBox="1"/>
          <p:nvPr/>
        </p:nvSpPr>
        <p:spPr>
          <a:xfrm>
            <a:off x="7294054" y="4948443"/>
            <a:ext cx="226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/aldamr01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03419-2C2F-C34A-BDF8-DB4BF020E6BD}"/>
              </a:ext>
            </a:extLst>
          </p:cNvPr>
          <p:cNvSpPr txBox="1"/>
          <p:nvPr/>
        </p:nvSpPr>
        <p:spPr>
          <a:xfrm>
            <a:off x="7294053" y="5623287"/>
            <a:ext cx="277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Linkedin.com</a:t>
            </a:r>
            <a:r>
              <a:rPr lang="en-US" dirty="0"/>
              <a:t>/</a:t>
            </a:r>
            <a:r>
              <a:rPr lang="en-US" dirty="0" err="1"/>
              <a:t>aldionamirrul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08FC3-A850-C846-963D-63B3C5204A72}"/>
              </a:ext>
            </a:extLst>
          </p:cNvPr>
          <p:cNvSpPr txBox="1"/>
          <p:nvPr/>
        </p:nvSpPr>
        <p:spPr>
          <a:xfrm>
            <a:off x="7294053" y="6322003"/>
            <a:ext cx="233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Squidward_Tenpoles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5AE9F08-F787-5F44-9558-D831444A6956}"/>
              </a:ext>
            </a:extLst>
          </p:cNvPr>
          <p:cNvSpPr txBox="1"/>
          <p:nvPr/>
        </p:nvSpPr>
        <p:spPr>
          <a:xfrm>
            <a:off x="3020290" y="1103056"/>
            <a:ext cx="6151420" cy="1523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erson holding a baby&#10;&#10;Description automatically generated with low confidence">
            <a:extLst>
              <a:ext uri="{FF2B5EF4-FFF2-40B4-BE49-F238E27FC236}">
                <a16:creationId xmlns:a16="http://schemas.microsoft.com/office/drawing/2014/main" id="{C73946CF-EF7D-674B-894D-BFA24E64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326" y="1300906"/>
            <a:ext cx="1128300" cy="1128300"/>
          </a:xfrm>
          <a:prstGeom prst="ellipse">
            <a:avLst/>
          </a:prstGeom>
          <a:ln w="63500" cap="rnd">
            <a:solidFill>
              <a:schemeClr val="tx1">
                <a:lumMod val="65000"/>
                <a:lumOff val="3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EE110-7971-8E40-9B86-F28A6F77BAB7}"/>
              </a:ext>
            </a:extLst>
          </p:cNvPr>
          <p:cNvSpPr txBox="1"/>
          <p:nvPr/>
        </p:nvSpPr>
        <p:spPr>
          <a:xfrm>
            <a:off x="5008662" y="1526423"/>
            <a:ext cx="298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Aldion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Amirrul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Endryanto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071455-DE07-BE4F-B539-BECFE3106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r="70405"/>
          <a:stretch/>
        </p:blipFill>
        <p:spPr bwMode="auto">
          <a:xfrm>
            <a:off x="3039527" y="4077698"/>
            <a:ext cx="51340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DAA1C6C-1F97-894B-9440-CE6101B2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90" y="3365075"/>
            <a:ext cx="551876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D5DF5F53-5A4B-DD4F-B712-1BD15539F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228" y="4790321"/>
            <a:ext cx="360000" cy="360000"/>
          </a:xfrm>
          <a:prstGeom prst="rect">
            <a:avLst/>
          </a:prstGeom>
        </p:spPr>
      </p:pic>
      <p:pic>
        <p:nvPicPr>
          <p:cNvPr id="15" name="Picture 14" descr="Logo&#10;&#10;Description automatically generated with low confidence">
            <a:extLst>
              <a:ext uri="{FF2B5EF4-FFF2-40B4-BE49-F238E27FC236}">
                <a16:creationId xmlns:a16="http://schemas.microsoft.com/office/drawing/2014/main" id="{4EEC430D-5AB4-0F45-9FE7-B614FDA0C8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000"/>
          <a:stretch/>
        </p:blipFill>
        <p:spPr>
          <a:xfrm>
            <a:off x="3039527" y="5322944"/>
            <a:ext cx="510740" cy="432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595A2-72A5-8C4F-9480-8D2E69FEFA0E}"/>
              </a:ext>
            </a:extLst>
          </p:cNvPr>
          <p:cNvSpPr txBox="1"/>
          <p:nvPr/>
        </p:nvSpPr>
        <p:spPr>
          <a:xfrm>
            <a:off x="5008662" y="1912019"/>
            <a:ext cx="25523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Backend Developer &amp; Hardware Engineer</a:t>
            </a:r>
          </a:p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&amp; Cat lover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55653-8994-A942-835D-60DCE3429723}"/>
              </a:ext>
            </a:extLst>
          </p:cNvPr>
          <p:cNvSpPr txBox="1"/>
          <p:nvPr/>
        </p:nvSpPr>
        <p:spPr>
          <a:xfrm>
            <a:off x="3694366" y="3565301"/>
            <a:ext cx="5643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Informatic Engineering Student at UNTAG from 2016 - 2020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B159F7-C872-3544-845B-CEEF4673A881}"/>
              </a:ext>
            </a:extLst>
          </p:cNvPr>
          <p:cNvSpPr txBox="1"/>
          <p:nvPr/>
        </p:nvSpPr>
        <p:spPr>
          <a:xfrm>
            <a:off x="3694366" y="4206437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 at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Surabaya.py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2020 – Now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53AF66-FD21-4A45-AD71-78B2B2316B16}"/>
              </a:ext>
            </a:extLst>
          </p:cNvPr>
          <p:cNvSpPr txBox="1"/>
          <p:nvPr/>
        </p:nvSpPr>
        <p:spPr>
          <a:xfrm>
            <a:off x="3694366" y="4790321"/>
            <a:ext cx="5643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Developer at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Nusanet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Surabaya from 2019 - 2021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ED67D-8334-4B4F-91CE-D93A6644702C}"/>
              </a:ext>
            </a:extLst>
          </p:cNvPr>
          <p:cNvSpPr txBox="1"/>
          <p:nvPr/>
        </p:nvSpPr>
        <p:spPr>
          <a:xfrm>
            <a:off x="3694366" y="5416390"/>
            <a:ext cx="5477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Engineer at Avian Brands from 2021 - Now</a:t>
            </a:r>
          </a:p>
        </p:txBody>
      </p:sp>
    </p:spTree>
    <p:extLst>
      <p:ext uri="{BB962C8B-B14F-4D97-AF65-F5344CB8AC3E}">
        <p14:creationId xmlns:p14="http://schemas.microsoft.com/office/powerpoint/2010/main" val="224265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68F9-1916-944F-98E4-5BE3AB96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What is a Web Developer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13A30-EDBE-4D48-A3F4-7AE64175B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729" y="2430965"/>
            <a:ext cx="10056541" cy="40619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A web developer is someone </a:t>
            </a:r>
            <a:r>
              <a:rPr lang="en-ID" sz="2400" b="1" dirty="0">
                <a:latin typeface="Arial" panose="020B0604020202020204" pitchFamily="34" charset="0"/>
                <a:cs typeface="Arial" panose="020B0604020202020204" pitchFamily="34" charset="0"/>
              </a:rPr>
              <a:t>who takes a web design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 - which has been created by either a client or a design team - </a:t>
            </a:r>
            <a:r>
              <a:rPr lang="en-ID" sz="2400" b="1" dirty="0">
                <a:latin typeface="Arial" panose="020B0604020202020204" pitchFamily="34" charset="0"/>
                <a:cs typeface="Arial" panose="020B0604020202020204" pitchFamily="34" charset="0"/>
              </a:rPr>
              <a:t>and turns it into a website application</a:t>
            </a: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Note : </a:t>
            </a:r>
            <a:r>
              <a:rPr lang="en-ID" dirty="0">
                <a:solidFill>
                  <a:srgbClr val="FF0000"/>
                </a:solidFill>
              </a:rPr>
              <a:t>He’s not a wizard or PC Repairman 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29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4F41-2A1E-DD42-8BA3-88A53207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Website Application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19EB-6835-7249-9038-7300150A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136" y="2069668"/>
            <a:ext cx="8693727" cy="4145684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*Website 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21FCD6-246C-4542-836F-2477DB137085}"/>
              </a:ext>
            </a:extLst>
          </p:cNvPr>
          <p:cNvSpPr/>
          <p:nvPr/>
        </p:nvSpPr>
        <p:spPr>
          <a:xfrm>
            <a:off x="4475017" y="2715490"/>
            <a:ext cx="3241964" cy="5957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8D2330-42E3-ED4B-919E-5C53005B5AFB}"/>
              </a:ext>
            </a:extLst>
          </p:cNvPr>
          <p:cNvSpPr/>
          <p:nvPr/>
        </p:nvSpPr>
        <p:spPr>
          <a:xfrm>
            <a:off x="4475017" y="5223164"/>
            <a:ext cx="3241964" cy="5957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1C978691-2A94-9642-B726-356F2534837C}"/>
              </a:ext>
            </a:extLst>
          </p:cNvPr>
          <p:cNvSpPr/>
          <p:nvPr/>
        </p:nvSpPr>
        <p:spPr>
          <a:xfrm>
            <a:off x="5153891" y="3429000"/>
            <a:ext cx="568036" cy="169718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9E0F8-DA25-A344-BFBD-8CF110DC4A90}"/>
              </a:ext>
            </a:extLst>
          </p:cNvPr>
          <p:cNvSpPr txBox="1"/>
          <p:nvPr/>
        </p:nvSpPr>
        <p:spPr>
          <a:xfrm rot="16200000">
            <a:off x="4973835" y="4075874"/>
            <a:ext cx="90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6B7ABD6D-ACFA-B44F-A10C-E6E03DCC9612}"/>
              </a:ext>
            </a:extLst>
          </p:cNvPr>
          <p:cNvSpPr/>
          <p:nvPr/>
        </p:nvSpPr>
        <p:spPr>
          <a:xfrm rot="10800000">
            <a:off x="6474631" y="3401397"/>
            <a:ext cx="568036" cy="1697182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38831-00B0-5C4A-857D-D9B1645DFA16}"/>
              </a:ext>
            </a:extLst>
          </p:cNvPr>
          <p:cNvSpPr txBox="1"/>
          <p:nvPr/>
        </p:nvSpPr>
        <p:spPr>
          <a:xfrm rot="5400000">
            <a:off x="6249112" y="4131289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DF3F3-0E67-794B-99CD-170CB5CFC523}"/>
              </a:ext>
            </a:extLst>
          </p:cNvPr>
          <p:cNvSpPr txBox="1"/>
          <p:nvPr/>
        </p:nvSpPr>
        <p:spPr>
          <a:xfrm>
            <a:off x="7881575" y="2551698"/>
            <a:ext cx="423514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0015D4-038A-1C47-B628-6C8086491BC9}"/>
              </a:ext>
            </a:extLst>
          </p:cNvPr>
          <p:cNvSpPr txBox="1"/>
          <p:nvPr/>
        </p:nvSpPr>
        <p:spPr>
          <a:xfrm>
            <a:off x="7870638" y="5059372"/>
            <a:ext cx="423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98665E-05C8-A24A-B318-56B8635B968A}"/>
              </a:ext>
            </a:extLst>
          </p:cNvPr>
          <p:cNvSpPr txBox="1"/>
          <p:nvPr/>
        </p:nvSpPr>
        <p:spPr>
          <a:xfrm>
            <a:off x="8305089" y="2869561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E871C-06A8-F54F-B62D-5C1452DEA9A8}"/>
              </a:ext>
            </a:extLst>
          </p:cNvPr>
          <p:cNvSpPr txBox="1"/>
          <p:nvPr/>
        </p:nvSpPr>
        <p:spPr>
          <a:xfrm>
            <a:off x="8305089" y="541880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29147-6D30-F347-A9F2-08B5871DF6AD}"/>
              </a:ext>
            </a:extLst>
          </p:cNvPr>
          <p:cNvSpPr txBox="1"/>
          <p:nvPr/>
        </p:nvSpPr>
        <p:spPr>
          <a:xfrm rot="10800000">
            <a:off x="3287675" y="2859474"/>
            <a:ext cx="987771" cy="31547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9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5470F-7541-BB42-8860-BD7297FE2F26}"/>
              </a:ext>
            </a:extLst>
          </p:cNvPr>
          <p:cNvSpPr txBox="1"/>
          <p:nvPr/>
        </p:nvSpPr>
        <p:spPr>
          <a:xfrm>
            <a:off x="1937249" y="3896045"/>
            <a:ext cx="1391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sngStrike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WorldEnd</a:t>
            </a:r>
            <a:endParaRPr lang="en-US" sz="2000" b="1" strike="sngStrike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E502-43D0-C740-88B9-652DD2CD0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31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42B-F903-7042-AAB7-C08EF2C5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sz="36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DCB86-67D3-8240-827C-C843F950A636}"/>
              </a:ext>
            </a:extLst>
          </p:cNvPr>
          <p:cNvSpPr txBox="1"/>
          <p:nvPr/>
        </p:nvSpPr>
        <p:spPr>
          <a:xfrm>
            <a:off x="1773282" y="2037585"/>
            <a:ext cx="38821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 Framework (Angular, Vue, React?)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Tools (</a:t>
            </a:r>
            <a:r>
              <a:rPr lang="en-US" dirty="0" err="1"/>
              <a:t>npm</a:t>
            </a:r>
            <a:r>
              <a:rPr lang="en-US" dirty="0"/>
              <a:t>, bower, webpack)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D33A6-44D2-3448-AEC2-9CD4AF399686}"/>
              </a:ext>
            </a:extLst>
          </p:cNvPr>
          <p:cNvSpPr txBox="1"/>
          <p:nvPr/>
        </p:nvSpPr>
        <p:spPr>
          <a:xfrm>
            <a:off x="6096000" y="4068910"/>
            <a:ext cx="4530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Deal with User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&amp; Input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BackEnd</a:t>
            </a:r>
            <a:r>
              <a:rPr lang="en-US" dirty="0"/>
              <a:t> Communication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Sometimes u might Deal with UX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D81F3-61C3-5A46-B2FA-58D6317FBA42}"/>
              </a:ext>
            </a:extLst>
          </p:cNvPr>
          <p:cNvCxnSpPr/>
          <p:nvPr/>
        </p:nvCxnSpPr>
        <p:spPr>
          <a:xfrm flipV="1">
            <a:off x="2105891" y="1856509"/>
            <a:ext cx="6636327" cy="3966727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87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C42B-F903-7042-AAB7-C08EF2C5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2368B0-6BFA-5F4E-8E0E-4773CD12E0F8}"/>
              </a:ext>
            </a:extLst>
          </p:cNvPr>
          <p:cNvSpPr/>
          <p:nvPr/>
        </p:nvSpPr>
        <p:spPr>
          <a:xfrm>
            <a:off x="3470563" y="2050473"/>
            <a:ext cx="5250873" cy="275705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Server-side </a:t>
            </a:r>
            <a:r>
              <a:rPr lang="en-US" dirty="0" err="1"/>
              <a:t>Bussiness</a:t>
            </a:r>
            <a:r>
              <a:rPr lang="en-US" dirty="0"/>
              <a:t> Process (Auth, Controller Logic,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Configuration, Management, &amp; Operation</a:t>
            </a:r>
          </a:p>
        </p:txBody>
      </p:sp>
    </p:spTree>
    <p:extLst>
      <p:ext uri="{BB962C8B-B14F-4D97-AF65-F5344CB8AC3E}">
        <p14:creationId xmlns:p14="http://schemas.microsoft.com/office/powerpoint/2010/main" val="21261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9F769-2DC4-F743-8878-923E1506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Developer Roadmap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341510C-BCF1-054B-B5A0-FB57AA344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47" y="666728"/>
            <a:ext cx="1926690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4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366</Words>
  <Application>Microsoft Macintosh PowerPoint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PowerPoint Presentation</vt:lpstr>
      <vt:lpstr>Our Agenda</vt:lpstr>
      <vt:lpstr>PowerPoint Presentation</vt:lpstr>
      <vt:lpstr>What is a Web Developer ?</vt:lpstr>
      <vt:lpstr>Website Application ?</vt:lpstr>
      <vt:lpstr>FrontEnd - BackEnd - FullStack</vt:lpstr>
      <vt:lpstr>FrontEnd </vt:lpstr>
      <vt:lpstr>FrontEnd </vt:lpstr>
      <vt:lpstr>FrontEnd Developer Roadmap</vt:lpstr>
      <vt:lpstr>BackEnd </vt:lpstr>
      <vt:lpstr>BackEnd </vt:lpstr>
      <vt:lpstr>BackEnd Developer Roadmap</vt:lpstr>
      <vt:lpstr>PowerPoint Presentation</vt:lpstr>
      <vt:lpstr>FullStack</vt:lpstr>
      <vt:lpstr>PowerPoint Presentation</vt:lpstr>
      <vt:lpstr>Conclusion</vt:lpstr>
      <vt:lpstr>PowerPoint Presentation</vt:lpstr>
      <vt:lpstr>Final Words</vt:lpstr>
      <vt:lpstr>PowerPoint Presentation</vt:lpstr>
      <vt:lpstr>PowerPoint Presentation</vt:lpstr>
      <vt:lpstr>Slide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365</dc:creator>
  <cp:lastModifiedBy>Office 365</cp:lastModifiedBy>
  <cp:revision>5</cp:revision>
  <dcterms:created xsi:type="dcterms:W3CDTF">2021-06-17T12:42:49Z</dcterms:created>
  <dcterms:modified xsi:type="dcterms:W3CDTF">2021-06-19T07:57:37Z</dcterms:modified>
</cp:coreProperties>
</file>